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6" r:id="rId3"/>
    <p:sldId id="273" r:id="rId4"/>
    <p:sldId id="267" r:id="rId5"/>
    <p:sldId id="257" r:id="rId6"/>
    <p:sldId id="268" r:id="rId7"/>
    <p:sldId id="269" r:id="rId8"/>
    <p:sldId id="270" r:id="rId9"/>
    <p:sldId id="271" r:id="rId10"/>
    <p:sldId id="272" r:id="rId11"/>
    <p:sldId id="258" r:id="rId12"/>
    <p:sldId id="274" r:id="rId13"/>
    <p:sldId id="275" r:id="rId14"/>
    <p:sldId id="276" r:id="rId15"/>
    <p:sldId id="277" r:id="rId16"/>
    <p:sldId id="278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E2FF"/>
    <a:srgbClr val="6D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45" autoAdjust="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52589B-0F9D-45AA-9D22-44A2C077A11C}" type="doc">
      <dgm:prSet loTypeId="urn:microsoft.com/office/officeart/2005/8/layout/equation1" loCatId="process" qsTypeId="urn:microsoft.com/office/officeart/2005/8/quickstyle/3d7" qsCatId="3D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4AD547C-691E-41CB-A846-0AFA17E0A380}">
      <dgm:prSet/>
      <dgm:spPr/>
      <dgm:t>
        <a:bodyPr/>
        <a:lstStyle/>
        <a:p>
          <a:r>
            <a:rPr lang="en-US" dirty="0"/>
            <a:t>Mom</a:t>
          </a:r>
        </a:p>
      </dgm:t>
    </dgm:pt>
    <dgm:pt modelId="{E3F91217-30AF-406A-8528-B04756B02D35}" type="parTrans" cxnId="{84F79329-2F4F-49B7-954B-1A44F6703D8E}">
      <dgm:prSet/>
      <dgm:spPr/>
      <dgm:t>
        <a:bodyPr/>
        <a:lstStyle/>
        <a:p>
          <a:endParaRPr lang="en-US"/>
        </a:p>
      </dgm:t>
    </dgm:pt>
    <dgm:pt modelId="{018AC3D0-DCCF-4AA5-A1F0-19A64613CC28}" type="sibTrans" cxnId="{84F79329-2F4F-49B7-954B-1A44F6703D8E}">
      <dgm:prSet/>
      <dgm:spPr/>
      <dgm:t>
        <a:bodyPr/>
        <a:lstStyle/>
        <a:p>
          <a:endParaRPr lang="en-US"/>
        </a:p>
      </dgm:t>
    </dgm:pt>
    <dgm:pt modelId="{7C0DF9CF-D8A2-49E4-9DAC-D3C13356B05C}">
      <dgm:prSet/>
      <dgm:spPr/>
      <dgm:t>
        <a:bodyPr/>
        <a:lstStyle/>
        <a:p>
          <a:r>
            <a:rPr lang="en-US"/>
            <a:t>Dad</a:t>
          </a:r>
        </a:p>
      </dgm:t>
    </dgm:pt>
    <dgm:pt modelId="{2037A596-355D-4B0D-ADE0-9882C58E54B2}" type="parTrans" cxnId="{4BA3E3F6-2C44-4B8D-A03D-FC41EB240BA4}">
      <dgm:prSet/>
      <dgm:spPr/>
      <dgm:t>
        <a:bodyPr/>
        <a:lstStyle/>
        <a:p>
          <a:endParaRPr lang="en-US"/>
        </a:p>
      </dgm:t>
    </dgm:pt>
    <dgm:pt modelId="{80C3EA2E-156C-461C-8776-8E6089FEA10A}" type="sibTrans" cxnId="{4BA3E3F6-2C44-4B8D-A03D-FC41EB240BA4}">
      <dgm:prSet/>
      <dgm:spPr/>
      <dgm:t>
        <a:bodyPr/>
        <a:lstStyle/>
        <a:p>
          <a:endParaRPr lang="en-US"/>
        </a:p>
      </dgm:t>
    </dgm:pt>
    <dgm:pt modelId="{998BBCC6-3BF5-459D-88DD-4CCA96798C8D}">
      <dgm:prSet/>
      <dgm:spPr/>
      <dgm:t>
        <a:bodyPr/>
        <a:lstStyle/>
        <a:p>
          <a:r>
            <a:rPr lang="en-US"/>
            <a:t>Baby</a:t>
          </a:r>
        </a:p>
      </dgm:t>
    </dgm:pt>
    <dgm:pt modelId="{B28A435F-3A3C-46CB-8314-0DBB1EF4381D}" type="parTrans" cxnId="{308240E4-837E-4F74-A420-8E278F5FE500}">
      <dgm:prSet/>
      <dgm:spPr/>
      <dgm:t>
        <a:bodyPr/>
        <a:lstStyle/>
        <a:p>
          <a:endParaRPr lang="en-US"/>
        </a:p>
      </dgm:t>
    </dgm:pt>
    <dgm:pt modelId="{66D3B909-C16F-465A-B563-2F4A9368165F}" type="sibTrans" cxnId="{308240E4-837E-4F74-A420-8E278F5FE500}">
      <dgm:prSet/>
      <dgm:spPr/>
      <dgm:t>
        <a:bodyPr/>
        <a:lstStyle/>
        <a:p>
          <a:endParaRPr lang="en-US"/>
        </a:p>
      </dgm:t>
    </dgm:pt>
    <dgm:pt modelId="{777E544D-6DBC-4F78-ACF2-804C8675FE01}" type="pres">
      <dgm:prSet presAssocID="{0D52589B-0F9D-45AA-9D22-44A2C077A11C}" presName="linearFlow" presStyleCnt="0">
        <dgm:presLayoutVars>
          <dgm:dir/>
          <dgm:resizeHandles val="exact"/>
        </dgm:presLayoutVars>
      </dgm:prSet>
      <dgm:spPr/>
    </dgm:pt>
    <dgm:pt modelId="{4874BCA0-7C24-4C01-8772-E01309EC50A0}" type="pres">
      <dgm:prSet presAssocID="{94AD547C-691E-41CB-A846-0AFA17E0A380}" presName="node" presStyleLbl="node1" presStyleIdx="0" presStyleCnt="3">
        <dgm:presLayoutVars>
          <dgm:bulletEnabled val="1"/>
        </dgm:presLayoutVars>
      </dgm:prSet>
      <dgm:spPr/>
    </dgm:pt>
    <dgm:pt modelId="{641B9BE1-2495-4122-A0E3-3B1E7BCD7073}" type="pres">
      <dgm:prSet presAssocID="{018AC3D0-DCCF-4AA5-A1F0-19A64613CC28}" presName="spacerL" presStyleCnt="0"/>
      <dgm:spPr/>
    </dgm:pt>
    <dgm:pt modelId="{61A0B149-5E75-4B1B-BD21-D4C61FB1F481}" type="pres">
      <dgm:prSet presAssocID="{018AC3D0-DCCF-4AA5-A1F0-19A64613CC28}" presName="sibTrans" presStyleLbl="sibTrans2D1" presStyleIdx="0" presStyleCnt="2"/>
      <dgm:spPr/>
    </dgm:pt>
    <dgm:pt modelId="{FF0C47AD-B190-4F34-937D-2F904C6DFF7D}" type="pres">
      <dgm:prSet presAssocID="{018AC3D0-DCCF-4AA5-A1F0-19A64613CC28}" presName="spacerR" presStyleCnt="0"/>
      <dgm:spPr/>
    </dgm:pt>
    <dgm:pt modelId="{7BACCAB4-4027-4B3D-9907-A1D2F1DC8521}" type="pres">
      <dgm:prSet presAssocID="{7C0DF9CF-D8A2-49E4-9DAC-D3C13356B05C}" presName="node" presStyleLbl="node1" presStyleIdx="1" presStyleCnt="3">
        <dgm:presLayoutVars>
          <dgm:bulletEnabled val="1"/>
        </dgm:presLayoutVars>
      </dgm:prSet>
      <dgm:spPr/>
    </dgm:pt>
    <dgm:pt modelId="{8030C931-CFAA-4BB1-B109-5FCAC82D6802}" type="pres">
      <dgm:prSet presAssocID="{80C3EA2E-156C-461C-8776-8E6089FEA10A}" presName="spacerL" presStyleCnt="0"/>
      <dgm:spPr/>
    </dgm:pt>
    <dgm:pt modelId="{E8E65DA2-992B-4983-B219-5C7AD8E0947C}" type="pres">
      <dgm:prSet presAssocID="{80C3EA2E-156C-461C-8776-8E6089FEA10A}" presName="sibTrans" presStyleLbl="sibTrans2D1" presStyleIdx="1" presStyleCnt="2"/>
      <dgm:spPr/>
    </dgm:pt>
    <dgm:pt modelId="{57B2801D-A691-4F30-A9D9-F66C75747DED}" type="pres">
      <dgm:prSet presAssocID="{80C3EA2E-156C-461C-8776-8E6089FEA10A}" presName="spacerR" presStyleCnt="0"/>
      <dgm:spPr/>
    </dgm:pt>
    <dgm:pt modelId="{A3F8BDBA-EFF0-440A-93A9-5F7651441F64}" type="pres">
      <dgm:prSet presAssocID="{998BBCC6-3BF5-459D-88DD-4CCA96798C8D}" presName="node" presStyleLbl="node1" presStyleIdx="2" presStyleCnt="3">
        <dgm:presLayoutVars>
          <dgm:bulletEnabled val="1"/>
        </dgm:presLayoutVars>
      </dgm:prSet>
      <dgm:spPr/>
    </dgm:pt>
  </dgm:ptLst>
  <dgm:cxnLst>
    <dgm:cxn modelId="{84F79329-2F4F-49B7-954B-1A44F6703D8E}" srcId="{0D52589B-0F9D-45AA-9D22-44A2C077A11C}" destId="{94AD547C-691E-41CB-A846-0AFA17E0A380}" srcOrd="0" destOrd="0" parTransId="{E3F91217-30AF-406A-8528-B04756B02D35}" sibTransId="{018AC3D0-DCCF-4AA5-A1F0-19A64613CC28}"/>
    <dgm:cxn modelId="{85677046-916D-4BC9-826B-F3DE55C3465E}" type="presOf" srcId="{80C3EA2E-156C-461C-8776-8E6089FEA10A}" destId="{E8E65DA2-992B-4983-B219-5C7AD8E0947C}" srcOrd="0" destOrd="0" presId="urn:microsoft.com/office/officeart/2005/8/layout/equation1"/>
    <dgm:cxn modelId="{05591270-2D54-4033-B380-7F2B2C405FE3}" type="presOf" srcId="{94AD547C-691E-41CB-A846-0AFA17E0A380}" destId="{4874BCA0-7C24-4C01-8772-E01309EC50A0}" srcOrd="0" destOrd="0" presId="urn:microsoft.com/office/officeart/2005/8/layout/equation1"/>
    <dgm:cxn modelId="{A111BF91-14C2-4278-9106-34D8F3C63025}" type="presOf" srcId="{998BBCC6-3BF5-459D-88DD-4CCA96798C8D}" destId="{A3F8BDBA-EFF0-440A-93A9-5F7651441F64}" srcOrd="0" destOrd="0" presId="urn:microsoft.com/office/officeart/2005/8/layout/equation1"/>
    <dgm:cxn modelId="{4444E3BF-55A1-4553-93DD-6C30537A987B}" type="presOf" srcId="{7C0DF9CF-D8A2-49E4-9DAC-D3C13356B05C}" destId="{7BACCAB4-4027-4B3D-9907-A1D2F1DC8521}" srcOrd="0" destOrd="0" presId="urn:microsoft.com/office/officeart/2005/8/layout/equation1"/>
    <dgm:cxn modelId="{51309EC7-84DF-4CB4-A7B5-FA8BF9FE3A63}" type="presOf" srcId="{018AC3D0-DCCF-4AA5-A1F0-19A64613CC28}" destId="{61A0B149-5E75-4B1B-BD21-D4C61FB1F481}" srcOrd="0" destOrd="0" presId="urn:microsoft.com/office/officeart/2005/8/layout/equation1"/>
    <dgm:cxn modelId="{215C46DB-2E5D-4A21-9399-BA6F14E6CF79}" type="presOf" srcId="{0D52589B-0F9D-45AA-9D22-44A2C077A11C}" destId="{777E544D-6DBC-4F78-ACF2-804C8675FE01}" srcOrd="0" destOrd="0" presId="urn:microsoft.com/office/officeart/2005/8/layout/equation1"/>
    <dgm:cxn modelId="{308240E4-837E-4F74-A420-8E278F5FE500}" srcId="{0D52589B-0F9D-45AA-9D22-44A2C077A11C}" destId="{998BBCC6-3BF5-459D-88DD-4CCA96798C8D}" srcOrd="2" destOrd="0" parTransId="{B28A435F-3A3C-46CB-8314-0DBB1EF4381D}" sibTransId="{66D3B909-C16F-465A-B563-2F4A9368165F}"/>
    <dgm:cxn modelId="{4BA3E3F6-2C44-4B8D-A03D-FC41EB240BA4}" srcId="{0D52589B-0F9D-45AA-9D22-44A2C077A11C}" destId="{7C0DF9CF-D8A2-49E4-9DAC-D3C13356B05C}" srcOrd="1" destOrd="0" parTransId="{2037A596-355D-4B0D-ADE0-9882C58E54B2}" sibTransId="{80C3EA2E-156C-461C-8776-8E6089FEA10A}"/>
    <dgm:cxn modelId="{58A6B62A-1BF5-4815-BBA9-2BCF0A27F8AC}" type="presParOf" srcId="{777E544D-6DBC-4F78-ACF2-804C8675FE01}" destId="{4874BCA0-7C24-4C01-8772-E01309EC50A0}" srcOrd="0" destOrd="0" presId="urn:microsoft.com/office/officeart/2005/8/layout/equation1"/>
    <dgm:cxn modelId="{4CD41AC1-EFFF-4673-A29E-7CC79B57368F}" type="presParOf" srcId="{777E544D-6DBC-4F78-ACF2-804C8675FE01}" destId="{641B9BE1-2495-4122-A0E3-3B1E7BCD7073}" srcOrd="1" destOrd="0" presId="urn:microsoft.com/office/officeart/2005/8/layout/equation1"/>
    <dgm:cxn modelId="{B944F04B-FDDA-434B-AABB-A18EC8AC507B}" type="presParOf" srcId="{777E544D-6DBC-4F78-ACF2-804C8675FE01}" destId="{61A0B149-5E75-4B1B-BD21-D4C61FB1F481}" srcOrd="2" destOrd="0" presId="urn:microsoft.com/office/officeart/2005/8/layout/equation1"/>
    <dgm:cxn modelId="{07223472-3105-4F67-B5EE-2D0E5EF95DF5}" type="presParOf" srcId="{777E544D-6DBC-4F78-ACF2-804C8675FE01}" destId="{FF0C47AD-B190-4F34-937D-2F904C6DFF7D}" srcOrd="3" destOrd="0" presId="urn:microsoft.com/office/officeart/2005/8/layout/equation1"/>
    <dgm:cxn modelId="{E93CBEB7-4016-4513-BE15-243CA9DCF0CE}" type="presParOf" srcId="{777E544D-6DBC-4F78-ACF2-804C8675FE01}" destId="{7BACCAB4-4027-4B3D-9907-A1D2F1DC8521}" srcOrd="4" destOrd="0" presId="urn:microsoft.com/office/officeart/2005/8/layout/equation1"/>
    <dgm:cxn modelId="{B1435C65-2613-47EF-BF37-1C88E19A1B3D}" type="presParOf" srcId="{777E544D-6DBC-4F78-ACF2-804C8675FE01}" destId="{8030C931-CFAA-4BB1-B109-5FCAC82D6802}" srcOrd="5" destOrd="0" presId="urn:microsoft.com/office/officeart/2005/8/layout/equation1"/>
    <dgm:cxn modelId="{7AA9092F-BD16-43A1-BAF1-D54C5B34073A}" type="presParOf" srcId="{777E544D-6DBC-4F78-ACF2-804C8675FE01}" destId="{E8E65DA2-992B-4983-B219-5C7AD8E0947C}" srcOrd="6" destOrd="0" presId="urn:microsoft.com/office/officeart/2005/8/layout/equation1"/>
    <dgm:cxn modelId="{571D3B85-6A02-4351-87FD-D8D286722D9E}" type="presParOf" srcId="{777E544D-6DBC-4F78-ACF2-804C8675FE01}" destId="{57B2801D-A691-4F30-A9D9-F66C75747DED}" srcOrd="7" destOrd="0" presId="urn:microsoft.com/office/officeart/2005/8/layout/equation1"/>
    <dgm:cxn modelId="{DD29BF18-9EC5-4AF0-BB23-76E18C5716A9}" type="presParOf" srcId="{777E544D-6DBC-4F78-ACF2-804C8675FE01}" destId="{A3F8BDBA-EFF0-440A-93A9-5F7651441F64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4BCA0-7C24-4C01-8772-E01309EC50A0}">
      <dsp:nvSpPr>
        <dsp:cNvPr id="0" name=""/>
        <dsp:cNvSpPr/>
      </dsp:nvSpPr>
      <dsp:spPr>
        <a:xfrm>
          <a:off x="1907" y="1223645"/>
          <a:ext cx="2527935" cy="252793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Mom</a:t>
          </a:r>
        </a:p>
      </dsp:txBody>
      <dsp:txXfrm>
        <a:off x="372115" y="1593853"/>
        <a:ext cx="1787519" cy="1787519"/>
      </dsp:txXfrm>
    </dsp:sp>
    <dsp:sp modelId="{61A0B149-5E75-4B1B-BD21-D4C61FB1F481}">
      <dsp:nvSpPr>
        <dsp:cNvPr id="0" name=""/>
        <dsp:cNvSpPr/>
      </dsp:nvSpPr>
      <dsp:spPr>
        <a:xfrm>
          <a:off x="2735111" y="1754511"/>
          <a:ext cx="1466202" cy="1466202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929456" y="2315187"/>
        <a:ext cx="1077512" cy="344850"/>
      </dsp:txXfrm>
    </dsp:sp>
    <dsp:sp modelId="{7BACCAB4-4027-4B3D-9907-A1D2F1DC8521}">
      <dsp:nvSpPr>
        <dsp:cNvPr id="0" name=""/>
        <dsp:cNvSpPr/>
      </dsp:nvSpPr>
      <dsp:spPr>
        <a:xfrm>
          <a:off x="4406582" y="1223645"/>
          <a:ext cx="2527935" cy="2527935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/>
            <a:t>Dad</a:t>
          </a:r>
        </a:p>
      </dsp:txBody>
      <dsp:txXfrm>
        <a:off x="4776790" y="1593853"/>
        <a:ext cx="1787519" cy="1787519"/>
      </dsp:txXfrm>
    </dsp:sp>
    <dsp:sp modelId="{E8E65DA2-992B-4983-B219-5C7AD8E0947C}">
      <dsp:nvSpPr>
        <dsp:cNvPr id="0" name=""/>
        <dsp:cNvSpPr/>
      </dsp:nvSpPr>
      <dsp:spPr>
        <a:xfrm>
          <a:off x="7139786" y="1754511"/>
          <a:ext cx="1466202" cy="1466202"/>
        </a:xfrm>
        <a:prstGeom prst="mathEqual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7334131" y="2056549"/>
        <a:ext cx="1077512" cy="862126"/>
      </dsp:txXfrm>
    </dsp:sp>
    <dsp:sp modelId="{A3F8BDBA-EFF0-440A-93A9-5F7651441F64}">
      <dsp:nvSpPr>
        <dsp:cNvPr id="0" name=""/>
        <dsp:cNvSpPr/>
      </dsp:nvSpPr>
      <dsp:spPr>
        <a:xfrm>
          <a:off x="8811257" y="1223645"/>
          <a:ext cx="2527935" cy="2527935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/>
            <a:t>Baby</a:t>
          </a:r>
        </a:p>
      </dsp:txBody>
      <dsp:txXfrm>
        <a:off x="9181465" y="1593853"/>
        <a:ext cx="1787519" cy="17875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6ABB1-704A-46A9-A6BF-B02D80FEC4C7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49DDC-DF55-4596-9EA7-7E3A9BEC9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31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49DDC-DF55-4596-9EA7-7E3A9BEC93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88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49DDC-DF55-4596-9EA7-7E3A9BEC93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7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49DDC-DF55-4596-9EA7-7E3A9BEC93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8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49DDC-DF55-4596-9EA7-7E3A9BEC93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73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EDC3-1792-418A-96FD-C4B24F7BC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080412-9B00-47B9-B1B1-7217988CF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4BEEC-6871-4EC8-ADB0-C80B16C34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E97D-5706-4238-9244-D9EC7A0700C7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0A383-C902-45AA-ACAC-17CD362E1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72A48-FCD7-4D3A-AB24-17291A56B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E6F9-7936-4845-BC29-F197C8A10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2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7D6F-A415-4F87-91B6-A8739A390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2327E-3554-49D2-8EF8-3E38849C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9F0F-DF21-457D-93EA-CC8FDF22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E97D-5706-4238-9244-D9EC7A0700C7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0A1FA-4535-4CB3-89B2-FC1BB13A4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8B726-DD6A-4112-885D-41A76BCD7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E6F9-7936-4845-BC29-F197C8A10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08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6373B1-3A70-4A86-92D6-D0A60C423B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68861-CB67-4333-A3CC-5EA0F5453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DF8D6-28AC-45EE-8A60-6CE33C066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E97D-5706-4238-9244-D9EC7A0700C7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3F511-E2B6-43A9-B13E-57D004087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49420-B330-4D40-BC87-AF17BB60F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E6F9-7936-4845-BC29-F197C8A10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1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882E9-0B3B-440B-A419-889543D2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0486C-3103-4E55-BFE8-20E13EC05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E189F-083F-4EAA-A3BA-3FCB8F88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E97D-5706-4238-9244-D9EC7A0700C7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500EB-3633-4D3B-862D-4743A640F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FDA02-D676-46C9-8E27-9C2AD7E6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E6F9-7936-4845-BC29-F197C8A10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86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241F-9384-4DC4-A02B-2D8E290B0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BFFFF-251F-4CB0-B928-1E193C2C4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06608-C0B2-4A54-9DCC-5F6C7F7A1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E97D-5706-4238-9244-D9EC7A0700C7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2FFC2-0F3F-4F92-887E-37C729ADA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67C09-EE38-48C2-8AE5-9DE6146B3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E6F9-7936-4845-BC29-F197C8A10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54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804CC-54D0-495B-BB80-C81B19516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579A6-314D-4A74-B0FF-4C4B2222F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C23B9-FB09-4FD0-A4BD-5AD327F9B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147B9-C9ED-4F94-8838-51C55D822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E97D-5706-4238-9244-D9EC7A0700C7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F7E95-D777-424C-ACF0-0F5F75372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59997-6865-45F8-8D71-B219016D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E6F9-7936-4845-BC29-F197C8A10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60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94671-E4E6-41B0-B036-A62F902E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840A1-EA5C-4A88-9320-C09B8BC6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2B9B-F8FB-42BA-9806-A855F3983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B52FED-9845-4E38-8B96-0DA156D4B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C9B76B-99C8-4C14-8633-0066BB25F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305580-2D9D-4E2A-BDF4-C355A4539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E97D-5706-4238-9244-D9EC7A0700C7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42FCB6-5A9B-4EC9-B71B-0083B8063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FD414D-A480-4B69-8D9A-601B61F9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E6F9-7936-4845-BC29-F197C8A10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9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2E1D-204E-4D5D-AD86-A5A7D979D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5F96DF-3669-47B4-840F-789FE6E43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E97D-5706-4238-9244-D9EC7A0700C7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1B979-965F-4121-BFC4-79B43CD7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A7626-A695-4E53-A42D-6F09DE74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E6F9-7936-4845-BC29-F197C8A10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5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A74A79-5CBA-41EA-8679-CEE1972F1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E97D-5706-4238-9244-D9EC7A0700C7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F9F72-0727-4678-BDEE-93819DA02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36145-B15C-405D-BF4C-20A14C4B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E6F9-7936-4845-BC29-F197C8A10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39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C4319-BFE2-479C-9BC8-99785A217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5EFCE-91AC-48D0-B485-F93C416C7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DB404-E6E2-43F7-A1ED-6D2ECC6C2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A3818-32A5-48BF-8C8B-C119AE275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E97D-5706-4238-9244-D9EC7A0700C7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68183-861A-478B-8E34-49428F169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B9648-1123-449C-AACB-8FD2E860B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E6F9-7936-4845-BC29-F197C8A10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2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51CE-8374-4093-BE00-931F0F1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D5C191-A6B7-4729-83DB-EE55091F41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F8469-E20E-4533-8E90-99EAE4463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4E543-9C4B-4F27-9924-1AAC2003A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E97D-5706-4238-9244-D9EC7A0700C7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D944D-D06B-4DEB-9C08-469BBAC50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97C90-6531-4998-93D4-C1192FCDD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E6F9-7936-4845-BC29-F197C8A10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3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65AED1-1123-44A9-8E2A-638A4CFFA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DF7B5-C818-4596-A835-46C4A8BCD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C1D5E-603A-437B-9461-940E002BF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DE97D-5706-4238-9244-D9EC7A0700C7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FA5F2-4F40-4A54-9037-3F98A2E70F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EDFCC-8E1B-44A7-94B2-A523B2973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BE6F9-7936-4845-BC29-F197C8A10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7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2.wdp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EB669B-EF00-4941-B1AD-10A0AC4F22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cxnSp>
        <p:nvCxnSpPr>
          <p:cNvPr id="13" name="Straight Connector 12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76F6E8-05C2-4239-A2FE-2B54E2C84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7189133" cy="4457696"/>
          </a:xfrm>
        </p:spPr>
        <p:txBody>
          <a:bodyPr anchor="ctr">
            <a:normAutofit/>
          </a:bodyPr>
          <a:lstStyle/>
          <a:p>
            <a:pPr algn="l" rtl="1"/>
            <a:r>
              <a:rPr lang="he-IL" sz="6600" b="1" dirty="0">
                <a:solidFill>
                  <a:srgbClr val="FFFFFF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לוח תורנויות </a:t>
            </a:r>
            <a:r>
              <a:rPr lang="en-US" sz="6600" b="1" dirty="0">
                <a:solidFill>
                  <a:srgbClr val="FFFFFF"/>
                </a:solidFill>
                <a:latin typeface="Guttman Hatzvi" panose="02010401010101010101" pitchFamily="2" charset="-79"/>
                <a:cs typeface="Guttman Hatzvi" panose="02010401010101010101" pitchFamily="2" charset="-79"/>
              </a:rPr>
              <a:t>210</a:t>
            </a:r>
            <a:endParaRPr lang="en-US" sz="6600" b="1" dirty="0">
              <a:solidFill>
                <a:srgbClr val="FFFFFF"/>
              </a:solidFill>
              <a:cs typeface="Guttman Hatzvi" panose="02010401010101010101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04B051-C229-439B-8595-0024353B1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 rtl="1"/>
            <a:r>
              <a:rPr lang="en-US" sz="2800">
                <a:solidFill>
                  <a:srgbClr val="FFFFFF"/>
                </a:solidFill>
                <a:cs typeface="Guttman Hatzvi" panose="02010401010101010101" pitchFamily="2" charset="-79"/>
              </a:rPr>
              <a:t>©</a:t>
            </a:r>
            <a:r>
              <a:rPr lang="he-IL" sz="2800">
                <a:solidFill>
                  <a:srgbClr val="FFFFFF"/>
                </a:solidFill>
                <a:cs typeface="Guttman Hatzvi" panose="02010401010101010101" pitchFamily="2" charset="-79"/>
              </a:rPr>
              <a:t> יובל אלפסי</a:t>
            </a:r>
            <a:endParaRPr lang="en-US" sz="2800">
              <a:solidFill>
                <a:srgbClr val="FFFFFF"/>
              </a:solidFill>
              <a:cs typeface="Guttman Hatzvi" panose="0201040101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0434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4" descr="A picture containing bicycle, outdoor, sky, chair&#10;&#10;Description generated with very high confidence">
            <a:extLst>
              <a:ext uri="{FF2B5EF4-FFF2-40B4-BE49-F238E27FC236}">
                <a16:creationId xmlns:a16="http://schemas.microsoft.com/office/drawing/2014/main" id="{FF14E13D-B01F-4DBF-B954-7A9A5849B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3" r="9091" b="54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8" name="Picture 17" descr="A picture containing indoor, light&#10;&#10;Description generated with very high confidence">
            <a:extLst>
              <a:ext uri="{FF2B5EF4-FFF2-40B4-BE49-F238E27FC236}">
                <a16:creationId xmlns:a16="http://schemas.microsoft.com/office/drawing/2014/main" id="{23CD13AC-75DB-4464-A871-AB6F23CD0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5387">
            <a:off x="7450667" y="878316"/>
            <a:ext cx="4130331" cy="2168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3705F49-7C2D-4437-9251-A40947FF2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89" y="3056658"/>
            <a:ext cx="3712109" cy="3712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955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Content Placeholder 5" descr="A picture containing animal, invertebrate, cloth, sitting&#10;&#10;Description generated with high confidence">
            <a:extLst>
              <a:ext uri="{FF2B5EF4-FFF2-40B4-BE49-F238E27FC236}">
                <a16:creationId xmlns:a16="http://schemas.microsoft.com/office/drawing/2014/main" id="{67AA2944-7B29-4BB3-9B51-BB046D4225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6" r="17419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aphicFrame>
        <p:nvGraphicFramePr>
          <p:cNvPr id="56" name="Content Placeholder 55">
            <a:extLst>
              <a:ext uri="{FF2B5EF4-FFF2-40B4-BE49-F238E27FC236}">
                <a16:creationId xmlns:a16="http://schemas.microsoft.com/office/drawing/2014/main" id="{D8DB337E-BD52-414C-ADA5-10E7F55E1D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55075"/>
              </p:ext>
            </p:extLst>
          </p:nvPr>
        </p:nvGraphicFramePr>
        <p:xfrm>
          <a:off x="88900" y="1121770"/>
          <a:ext cx="11341100" cy="4975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4496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122" name="Picture 2" descr="Image result for PEACOCK">
            <a:extLst>
              <a:ext uri="{FF2B5EF4-FFF2-40B4-BE49-F238E27FC236}">
                <a16:creationId xmlns:a16="http://schemas.microsoft.com/office/drawing/2014/main" id="{74C9C2B1-181E-44EE-9636-D4F90D5693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b="142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85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B13D-E716-4F1F-94F2-C9FE5A4F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1D37C-488E-44D5-AE16-768F9899A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1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6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5EAE0395-91AE-4679-96B5-5EA48D823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763500" cy="685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1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D800B52-1F53-434F-B5EF-69264B988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D20C2E7A-D423-4C7B-A2FA-81D58A3A5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6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accent1">
                <a:lumMod val="5000"/>
                <a:lumOff val="95000"/>
              </a:schemeClr>
            </a:gs>
            <a:gs pos="100000">
              <a:srgbClr val="8FE2FF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AC58E1-456A-4C5C-A8B7-3397BF7A5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53" y="1943100"/>
            <a:ext cx="8639876" cy="491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2861AF-5250-4A96-AE88-4005FB3A6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441" y="260896"/>
            <a:ext cx="2911735" cy="240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1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34" name="Straight Connector 33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Image result for technology computer background">
            <a:extLst>
              <a:ext uri="{FF2B5EF4-FFF2-40B4-BE49-F238E27FC236}">
                <a16:creationId xmlns:a16="http://schemas.microsoft.com/office/drawing/2014/main" id="{D58AD4B0-1505-48AF-BBFD-8C59C02B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43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BC59-80DD-4A28-9BDE-3A13353C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7E357-E056-43E1-95D6-E451C056C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human resources">
            <a:extLst>
              <a:ext uri="{FF2B5EF4-FFF2-40B4-BE49-F238E27FC236}">
                <a16:creationId xmlns:a16="http://schemas.microsoft.com/office/drawing/2014/main" id="{4C0C60D9-5580-4E19-87DD-60549E9C5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29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3C285C4B-33E3-4BBE-AA98-08A0E7D5B7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F85318B-49F5-43C3-BF79-994FC2761896}"/>
              </a:ext>
            </a:extLst>
          </p:cNvPr>
          <p:cNvSpPr/>
          <p:nvPr/>
        </p:nvSpPr>
        <p:spPr>
          <a:xfrm>
            <a:off x="1059025" y="207606"/>
            <a:ext cx="3657600" cy="36576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5BB0C3-BA61-4CD0-AF0C-AE6BBE6F6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27" y="960032"/>
            <a:ext cx="2775270" cy="192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2494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83C746B-DC1E-4739-9BA0-454D7D8784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A picture containing gear, metalware, road&#10;&#10;Description generated with very high confidence">
            <a:extLst>
              <a:ext uri="{FF2B5EF4-FFF2-40B4-BE49-F238E27FC236}">
                <a16:creationId xmlns:a16="http://schemas.microsoft.com/office/drawing/2014/main" id="{4F65AA4C-FC2A-4B3A-B857-82FD36B99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26" y="338752"/>
            <a:ext cx="2990863" cy="2906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2D97315-5020-4D61-9C49-850166906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64" y="3340199"/>
            <a:ext cx="5057418" cy="311273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2B80097-283F-4B81-9C8A-EE23E756C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418" y="615080"/>
            <a:ext cx="1879092" cy="168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9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 descr="A close up of a wooden table&#10;&#10;Description generated with high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5" name="Freeform 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7" name="Straight Connector 16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tax calculator">
            <a:extLst>
              <a:ext uri="{FF2B5EF4-FFF2-40B4-BE49-F238E27FC236}">
                <a16:creationId xmlns:a16="http://schemas.microsoft.com/office/drawing/2014/main" id="{12250108-8FE9-4503-9811-7E66629AB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59" y="1666916"/>
            <a:ext cx="4771983" cy="4771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88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B7A73D24-87EB-4FD7-A43B-B649888ED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6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BD5E3B-0D3F-42FE-9B15-5429AF7CC5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578" y="2012944"/>
            <a:ext cx="1660960" cy="320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6AAAF3-EEA8-47C9-87E8-55A4A5E95D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927">
            <a:off x="3615890" y="2251069"/>
            <a:ext cx="1660960" cy="320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9D550D-A4A1-40B0-B9EC-FB4FBCF73D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927">
            <a:off x="3153928" y="2448660"/>
            <a:ext cx="1660960" cy="320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2D5298-CC27-48DD-962B-7CDBBC7F3E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927">
            <a:off x="3153929" y="2671545"/>
            <a:ext cx="1660960" cy="3206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E571F5-A7DC-4ED1-AE45-80D332FC3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927">
            <a:off x="4343975" y="2849207"/>
            <a:ext cx="2799252" cy="3206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9511A4-B652-4B7A-B117-857203B03C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830" y="3072441"/>
            <a:ext cx="3887458" cy="3206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58C57F9-BA58-4AAD-A671-BAB2270D85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830" y="3518909"/>
            <a:ext cx="1820533" cy="3206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EF92C81-4D0C-401B-84B4-862AEB8064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54" y="3498629"/>
            <a:ext cx="1039483" cy="3206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B22F09-4CDE-4A9F-8A55-11C6857046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435" y="3498629"/>
            <a:ext cx="1722268" cy="3206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90AA06-1439-4F52-9444-22ED2B07F4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065" y="3745382"/>
            <a:ext cx="2409960" cy="3206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78D2AC-0F1D-48A6-85D7-2A3127726A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201" y="3944424"/>
            <a:ext cx="2867161" cy="320682"/>
          </a:xfrm>
          <a:prstGeom prst="rect">
            <a:avLst/>
          </a:prstGeom>
        </p:spPr>
      </p:pic>
      <p:pic>
        <p:nvPicPr>
          <p:cNvPr id="28" name="Content Placeholder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14FA25E0-18A2-4DC7-B6AE-FBDC1F5B5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626"/>
            <a:ext cx="12192000" cy="685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8904E1-4C91-4A75-827F-B25B5DC154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927">
            <a:off x="4967923" y="959493"/>
            <a:ext cx="2676470" cy="320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9A16AC-D2E2-4BD0-80D9-C585026E78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927">
            <a:off x="4959912" y="1387514"/>
            <a:ext cx="2119735" cy="320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3E18D6-C1E4-4763-AF70-ABC7974F21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927">
            <a:off x="5342964" y="1987854"/>
            <a:ext cx="1879668" cy="3206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25A233-1859-421A-BD09-2DAB3CD77D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927">
            <a:off x="5417267" y="2863345"/>
            <a:ext cx="1813957" cy="320682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990DA3-47C7-4DBC-8073-C9AC9ABE4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13</Words>
  <Application>Microsoft Office PowerPoint</Application>
  <PresentationFormat>Widescreen</PresentationFormat>
  <Paragraphs>9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Guttman Hatzvi</vt:lpstr>
      <vt:lpstr>Office Theme</vt:lpstr>
      <vt:lpstr>לוח תורנויות 210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Yuval</dc:creator>
  <cp:lastModifiedBy>Yuval</cp:lastModifiedBy>
  <cp:revision>32</cp:revision>
  <dcterms:created xsi:type="dcterms:W3CDTF">2017-08-11T07:42:16Z</dcterms:created>
  <dcterms:modified xsi:type="dcterms:W3CDTF">2017-08-12T18:27:11Z</dcterms:modified>
</cp:coreProperties>
</file>